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61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6"/>
    <p:restoredTop sz="94672"/>
  </p:normalViewPr>
  <p:slideViewPr>
    <p:cSldViewPr snapToGrid="0" snapToObjects="1">
      <p:cViewPr>
        <p:scale>
          <a:sx n="110" d="100"/>
          <a:sy n="110" d="100"/>
        </p:scale>
        <p:origin x="1736" y="1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9F118-0851-984C-B0FF-D3CD4A41C00C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62E4-DBAA-3A42-9516-D278B1B988C9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lumn &amp;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624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365750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1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5374" y="1198563"/>
            <a:ext cx="7000876" cy="27638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1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2625" y="2746375"/>
            <a:ext cx="523875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1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0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30563"/>
            <a:ext cx="7772400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27125"/>
            <a:ext cx="7772399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0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lum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4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6 Colum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7"/>
            <a:ext cx="7772400" cy="611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376612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376612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056312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56312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9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727" y="3230563"/>
            <a:ext cx="8266546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8727" y="1127125"/>
            <a:ext cx="8266546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Acknowledgment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1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Declaration of COI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404938"/>
            <a:ext cx="7772401" cy="3390899"/>
          </a:xfrm>
          <a:prstGeom prst="rect">
            <a:avLst/>
          </a:prstGeom>
        </p:spPr>
        <p:txBody>
          <a:bodyPr numCol="2" spcCol="36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7894"/>
            <a:ext cx="7772400" cy="17637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41608"/>
            <a:ext cx="7772400" cy="410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752273"/>
            <a:ext cx="7772400" cy="346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516063"/>
            <a:ext cx="673894" cy="8985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8439" y="1968500"/>
            <a:ext cx="6989762" cy="446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9" y="2714626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41" y="3159126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2" y="2706688"/>
            <a:ext cx="658018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9" y="3913188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68441" y="4357688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3905250"/>
            <a:ext cx="658019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910431" y="1516063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9" y="1516063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6739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0431" y="1289844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68439" y="1289844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8" y="18819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910431" y="1874044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8" y="24661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910431" y="24661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8" y="30503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910431" y="3042444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68438" y="36345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910431" y="36345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68438" y="42187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10431" y="42187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404938"/>
            <a:ext cx="7772401" cy="3390899"/>
          </a:xfrm>
          <a:prstGeom prst="rect">
            <a:avLst/>
          </a:prstGeom>
        </p:spPr>
        <p:txBody>
          <a:bodyPr numCol="2" spcCol="36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940908" y="2387084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9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itle &amp; Colum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5749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5750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58" r:id="rId4"/>
    <p:sldLayoutId id="2147483669" r:id="rId5"/>
    <p:sldLayoutId id="2147483659" r:id="rId6"/>
    <p:sldLayoutId id="2147483660" r:id="rId7"/>
    <p:sldLayoutId id="2147483674" r:id="rId8"/>
    <p:sldLayoutId id="2147483661" r:id="rId9"/>
    <p:sldLayoutId id="2147483668" r:id="rId10"/>
    <p:sldLayoutId id="2147483662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C2025">
      <a:dk1>
        <a:srgbClr val="3C3C3C"/>
      </a:dk1>
      <a:lt1>
        <a:sysClr val="window" lastClr="FFFFFF"/>
      </a:lt1>
      <a:dk2>
        <a:srgbClr val="00788A"/>
      </a:dk2>
      <a:lt2>
        <a:srgbClr val="73CBCF"/>
      </a:lt2>
      <a:accent1>
        <a:srgbClr val="73CBCF"/>
      </a:accent1>
      <a:accent2>
        <a:srgbClr val="015963"/>
      </a:accent2>
      <a:accent3>
        <a:srgbClr val="037889"/>
      </a:accent3>
      <a:accent4>
        <a:srgbClr val="099EAE"/>
      </a:accent4>
      <a:accent5>
        <a:srgbClr val="76C6CC"/>
      </a:accent5>
      <a:accent6>
        <a:srgbClr val="A0D1B8"/>
      </a:accent6>
      <a:hlink>
        <a:srgbClr val="BDD580"/>
      </a:hlink>
      <a:folHlink>
        <a:srgbClr val="6A7684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0</Words>
  <Application>Microsoft Macintosh PowerPoint</Application>
  <PresentationFormat>Apresentação no Ecrã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Lab52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SIC2025</dc:title>
  <dc:subject/>
  <dc:creator>Lígia Silva</dc:creator>
  <cp:keywords/>
  <dc:description/>
  <cp:lastModifiedBy>Utilizador do Microsoft Office</cp:lastModifiedBy>
  <cp:revision>64</cp:revision>
  <dcterms:created xsi:type="dcterms:W3CDTF">2024-04-22T13:27:06Z</dcterms:created>
  <dcterms:modified xsi:type="dcterms:W3CDTF">2025-04-30T16:50:17Z</dcterms:modified>
  <cp:category/>
</cp:coreProperties>
</file>